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40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42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02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178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652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839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740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776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327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32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398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A0DA-7692-455F-9B5E-7FBDE298F787}" type="datetimeFigureOut">
              <a:rPr lang="de-CH" smtClean="0"/>
              <a:t>22.10.2011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53D0-BE33-409E-8249-E3777937B83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867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grpSp>
        <p:nvGrpSpPr>
          <p:cNvPr id="5" name="Gruppieren 4"/>
          <p:cNvGrpSpPr/>
          <p:nvPr/>
        </p:nvGrpSpPr>
        <p:grpSpPr>
          <a:xfrm>
            <a:off x="657225" y="666750"/>
            <a:ext cx="7829550" cy="5524500"/>
            <a:chOff x="657225" y="666750"/>
            <a:chExt cx="7829550" cy="55245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5" y="666750"/>
              <a:ext cx="7829550" cy="5524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hteck 3"/>
            <p:cNvSpPr/>
            <p:nvPr/>
          </p:nvSpPr>
          <p:spPr>
            <a:xfrm>
              <a:off x="7653830" y="5704228"/>
              <a:ext cx="818431" cy="457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183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6CC1EB-7092-47B7-A746-FAE296DB594E}"/>
</file>

<file path=customXml/itemProps2.xml><?xml version="1.0" encoding="utf-8"?>
<ds:datastoreItem xmlns:ds="http://schemas.openxmlformats.org/officeDocument/2006/customXml" ds:itemID="{28B251C8-64F3-4E07-94DE-AA9E2CC9CD51}"/>
</file>

<file path=customXml/itemProps3.xml><?xml version="1.0" encoding="utf-8"?>
<ds:datastoreItem xmlns:ds="http://schemas.openxmlformats.org/officeDocument/2006/customXml" ds:itemID="{448DD197-6C7B-4820-86BC-18C868CB47E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awa</dc:creator>
  <cp:lastModifiedBy>awa</cp:lastModifiedBy>
  <cp:revision>2</cp:revision>
  <dcterms:created xsi:type="dcterms:W3CDTF">2011-09-18T16:00:38Z</dcterms:created>
  <dcterms:modified xsi:type="dcterms:W3CDTF">2011-10-22T06:48:09Z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0x010100FA0FDC1EF176014E845E9F54CA3642F8</vt:lpwstr>
  </property>
</Properties>
</file>